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_rels/slideMaster6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presProps.xml" ContentType="application/vnd.openxmlformats-officedocument.presentationml.presPro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_rels/presentation.xml.rels" ContentType="application/vnd.openxmlformats-package.relationships+xml"/>
  <Override PartName="/ppt/media/image1.gif" ContentType="image/gif"/>
  <Override PartName="/ppt/media/image5.png" ContentType="image/png"/>
  <Override PartName="/ppt/media/image2.png" ContentType="image/png"/>
  <Override PartName="/ppt/media/image3.gif" ContentType="image/gif"/>
  <Override PartName="/ppt/media/image4.png" ContentType="image/png"/>
  <Override PartName="/ppt/media/image6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</p:sldMasterIdLst>
  <p:sldIdLst>
    <p:sldId id="256" r:id="rId8"/>
    <p:sldId id="257" r:id="rId9"/>
    <p:sldId id="258" r:id="rId10"/>
    <p:sldId id="259" r:id="rId11"/>
    <p:sldId id="260" r:id="rId12"/>
  </p:sldIdLst>
  <p:sldSz cx="10080625" cy="567055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presProps" Target="presProps.xml"/>
</Relationships>
</file>

<file path=ppt/media/image1.gif>
</file>

<file path=ppt/media/image2.png>
</file>

<file path=ppt/media/image3.gif>
</file>

<file path=ppt/media/image4.png>
</file>

<file path=ppt/media/image5.png>
</file>

<file path=ppt/media/image6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AD40D0C-7618-448F-B032-BFC3198F379B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subTitle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8827199-0059-410E-8AA3-6836F0294811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7F862289-2D4E-480F-B5DE-46D08F47003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ACE28040-7023-42A1-9F15-16AD357513D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BD16B286-E2E0-4E51-A9E3-B3992AEFF687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1_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C171CC79-DFD7-42D3-A346-11C2E1D47C9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pt-BR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 idx="1"/>
          </p:nvPr>
        </p:nvSpPr>
        <p:spPr>
          <a:xfrm>
            <a:off x="3447360" y="5165280"/>
            <a:ext cx="319284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 idx="2"/>
          </p:nvPr>
        </p:nvSpPr>
        <p:spPr>
          <a:xfrm>
            <a:off x="7227360" y="5165280"/>
            <a:ext cx="234612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4A15A512-7F7C-4016-99A6-F1C2D2844C1C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dt" idx="3"/>
          </p:nvPr>
        </p:nvSpPr>
        <p:spPr>
          <a:xfrm>
            <a:off x="504000" y="5165280"/>
            <a:ext cx="234612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ftr" idx="4"/>
          </p:nvPr>
        </p:nvSpPr>
        <p:spPr>
          <a:xfrm>
            <a:off x="3447360" y="5165280"/>
            <a:ext cx="319284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sldNum" idx="5"/>
          </p:nvPr>
        </p:nvSpPr>
        <p:spPr>
          <a:xfrm>
            <a:off x="7227360" y="5165280"/>
            <a:ext cx="234612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FE716862-A131-492F-8BD7-3881B644B50A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0" name="PlaceHolder 4"/>
          <p:cNvSpPr>
            <a:spLocks noGrp="1"/>
          </p:cNvSpPr>
          <p:nvPr>
            <p:ph type="dt" idx="6"/>
          </p:nvPr>
        </p:nvSpPr>
        <p:spPr>
          <a:xfrm>
            <a:off x="504000" y="5165280"/>
            <a:ext cx="234612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1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ftr" idx="7"/>
          </p:nvPr>
        </p:nvSpPr>
        <p:spPr>
          <a:xfrm>
            <a:off x="3447360" y="5165280"/>
            <a:ext cx="319284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sldNum" idx="8"/>
          </p:nvPr>
        </p:nvSpPr>
        <p:spPr>
          <a:xfrm>
            <a:off x="7227360" y="5165280"/>
            <a:ext cx="234612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A914F006-B8A7-48EE-87C1-4C27177EFF63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dt" idx="9"/>
          </p:nvPr>
        </p:nvSpPr>
        <p:spPr>
          <a:xfrm>
            <a:off x="504000" y="5165280"/>
            <a:ext cx="234612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ftr" idx="10"/>
          </p:nvPr>
        </p:nvSpPr>
        <p:spPr>
          <a:xfrm>
            <a:off x="3447360" y="5165280"/>
            <a:ext cx="319284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sldNum" idx="11"/>
          </p:nvPr>
        </p:nvSpPr>
        <p:spPr>
          <a:xfrm>
            <a:off x="7227360" y="5165280"/>
            <a:ext cx="234612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13B08BC-4333-4B2E-8F35-F61AFCF0DBDA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dt" idx="12"/>
          </p:nvPr>
        </p:nvSpPr>
        <p:spPr>
          <a:xfrm>
            <a:off x="504000" y="5165280"/>
            <a:ext cx="234612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buNone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18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ftr" idx="13"/>
          </p:nvPr>
        </p:nvSpPr>
        <p:spPr>
          <a:xfrm>
            <a:off x="3447360" y="5165280"/>
            <a:ext cx="319284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sldNum" idx="14"/>
          </p:nvPr>
        </p:nvSpPr>
        <p:spPr>
          <a:xfrm>
            <a:off x="7227360" y="5165280"/>
            <a:ext cx="234612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212585AC-B972-4AC7-9443-D12E7258D298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4" name="PlaceHolder 5"/>
          <p:cNvSpPr>
            <a:spLocks noGrp="1"/>
          </p:cNvSpPr>
          <p:nvPr>
            <p:ph type="dt" idx="15"/>
          </p:nvPr>
        </p:nvSpPr>
        <p:spPr>
          <a:xfrm>
            <a:off x="504000" y="5165280"/>
            <a:ext cx="2346120" cy="388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ftr" idx="16"/>
          </p:nvPr>
        </p:nvSpPr>
        <p:spPr>
          <a:xfrm>
            <a:off x="3447360" y="5165280"/>
            <a:ext cx="319428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ctr" defTabSz="91440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&lt;footer&gt;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sldNum" idx="17"/>
          </p:nvPr>
        </p:nvSpPr>
        <p:spPr>
          <a:xfrm>
            <a:off x="722736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 defTabSz="914400">
              <a:lnSpc>
                <a:spcPct val="100000"/>
              </a:lnSpc>
              <a:buNone/>
              <a:tabLst>
                <a:tab algn="l" pos="0"/>
              </a:tabLst>
              <a:def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defRPr>
            </a:lvl1pPr>
          </a:lstStyle>
          <a:p>
            <a:pPr indent="0" algn="r" defTabSz="914400">
              <a:lnSpc>
                <a:spcPct val="100000"/>
              </a:lnSpc>
              <a:buNone/>
              <a:tabLst>
                <a:tab algn="l" pos="0"/>
              </a:tabLst>
            </a:pPr>
            <a:fld id="{BEF3108D-AFA9-40D3-B05F-10D75EB364AF}" type="slidenum">
              <a:rPr b="0" lang="pt-BR" sz="1400" spc="-1" strike="noStrike">
                <a:solidFill>
                  <a:srgbClr val="000000"/>
                </a:solidFill>
                <a:latin typeface="Times New Roman"/>
                <a:ea typeface="DejaVu Sans"/>
              </a:rPr>
              <a:t>&lt;number&gt;</a:t>
            </a:fld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dt" idx="18"/>
          </p:nvPr>
        </p:nvSpPr>
        <p:spPr>
          <a:xfrm>
            <a:off x="504000" y="5165280"/>
            <a:ext cx="2347560" cy="389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pt-BR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pt-BR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pt-BR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2000" cy="9464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pt-BR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pt-BR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5"/>
          <p:cNvSpPr>
            <a:spLocks noGrp="1"/>
          </p:cNvSpPr>
          <p:nvPr>
            <p:ph type="body"/>
          </p:nvPr>
        </p:nvSpPr>
        <p:spPr>
          <a:xfrm>
            <a:off x="504000" y="1326600"/>
            <a:ext cx="9072000" cy="32886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pt-BR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pt-BR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pt-BR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pt-BR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pt-B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gif"/><Relationship Id="rId2" Type="http://schemas.openxmlformats.org/officeDocument/2006/relationships/slideLayout" Target="../slideLayouts/slideLayout6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2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3.gif"/><Relationship Id="rId3" Type="http://schemas.openxmlformats.org/officeDocument/2006/relationships/slideLayout" Target="../slideLayouts/slideLayout2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aixaDeTexto 2"/>
          <p:cNvSpPr/>
          <p:nvPr/>
        </p:nvSpPr>
        <p:spPr>
          <a:xfrm>
            <a:off x="0" y="2211480"/>
            <a:ext cx="10080000" cy="255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 defTabSz="9144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Desenvolva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para mim um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puzzle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de 3 botões, com as seguintes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especificações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:</a:t>
            </a: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Um jogador está preso em uma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armadilha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cuja ativação está associada ao termino de um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temporizador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.</a:t>
            </a: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Para que ele se liberte, precisa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acertar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uma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combinação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de 3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Botões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, caso erre a numeração desejada de clicks, um reinicio total de todos contadores para o estado 0 deve ocorrer.</a:t>
            </a: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As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memórias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de ativação para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liberação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da armadilha apenas serão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acionadas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quando todos os botões forem pressionados na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ordem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e quantidades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corretas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.</a:t>
            </a: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Caso o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temporizador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chegue no tempo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limite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, já sabemos o que irá acontecer HaHAhAHA.</a:t>
            </a: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  <a:p>
            <a:pPr marL="285840" indent="-285840" defTabSz="914400">
              <a:lnSpc>
                <a:spcPct val="100000"/>
              </a:lnSpc>
              <a:buClr>
                <a:srgbClr val="ffffff"/>
              </a:buClr>
              <a:buFont typeface="Arial"/>
              <a:buChar char="•"/>
            </a:pP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Se não concluir a tarefa e entregar no prazo limite o </a:t>
            </a:r>
            <a:r>
              <a:rPr b="0" lang="pt-BR" sz="1800" spc="-1" strike="noStrike">
                <a:solidFill>
                  <a:srgbClr val="ff0000"/>
                </a:solidFill>
                <a:latin typeface="s'AWesome"/>
                <a:ea typeface="DejaVu Sans"/>
              </a:rPr>
              <a:t>Alvo será você!!</a:t>
            </a: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</p:txBody>
      </p:sp>
      <p:sp>
        <p:nvSpPr>
          <p:cNvPr id="33" name="CaixaDeTexto 5"/>
          <p:cNvSpPr/>
          <p:nvPr/>
        </p:nvSpPr>
        <p:spPr>
          <a:xfrm>
            <a:off x="4237560" y="813240"/>
            <a:ext cx="5536080" cy="577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Olá! </a:t>
            </a:r>
            <a:r>
              <a:rPr b="0" lang="pt-BR" sz="3200" spc="-1" strike="noStrike">
                <a:solidFill>
                  <a:schemeClr val="accent1">
                    <a:lumMod val="75000"/>
                  </a:schemeClr>
                </a:solidFill>
                <a:latin typeface="s'AWesome"/>
                <a:ea typeface="DejaVu Sans"/>
              </a:rPr>
              <a:t>Você</a:t>
            </a:r>
            <a:r>
              <a:rPr b="0" lang="pt-BR" sz="3200" spc="-1" strike="noStrike">
                <a:solidFill>
                  <a:schemeClr val="lt1"/>
                </a:solidFill>
                <a:latin typeface="s'AWesome"/>
                <a:ea typeface="DejaVu Sans"/>
              </a:rPr>
              <a:t> foi Selecionado.</a:t>
            </a:r>
            <a:endParaRPr b="0" lang="pt-BR" sz="32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4" name="Imagem 2" descr="Televisão ligada com desenho&#10;&#10;O conteúdo gerado por IA pode estar incorreto."/>
          <p:cNvPicPr/>
          <p:nvPr/>
        </p:nvPicPr>
        <p:blipFill>
          <a:blip r:embed="rId1"/>
          <a:stretch/>
        </p:blipFill>
        <p:spPr>
          <a:xfrm>
            <a:off x="0" y="0"/>
            <a:ext cx="3960720" cy="22107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lt1"/>
                </a:solidFill>
                <a:latin typeface="s'AWesome"/>
                <a:ea typeface="DejaVu Sans"/>
              </a:rPr>
              <a:t>Zelio Soft</a:t>
            </a:r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6" name="Espaço Reservado para Conteúdo 2" descr=""/>
          <p:cNvPicPr/>
          <p:nvPr/>
        </p:nvPicPr>
        <p:blipFill>
          <a:blip r:embed="rId1"/>
          <a:stretch/>
        </p:blipFill>
        <p:spPr>
          <a:xfrm>
            <a:off x="360720" y="2192760"/>
            <a:ext cx="8941680" cy="3062880"/>
          </a:xfrm>
          <a:prstGeom prst="rect">
            <a:avLst/>
          </a:prstGeom>
          <a:ln w="0">
            <a:noFill/>
          </a:ln>
        </p:spPr>
      </p:pic>
      <p:sp>
        <p:nvSpPr>
          <p:cNvPr id="37" name="CaixaDeTexto 1"/>
          <p:cNvSpPr/>
          <p:nvPr/>
        </p:nvSpPr>
        <p:spPr>
          <a:xfrm>
            <a:off x="360720" y="1221120"/>
            <a:ext cx="922320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Contatores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funcionam como botões, precisam ser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pressionados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para ativar os contadores, assim que o numero do contador for igual ao esperado haverá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ativação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da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memoria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correspondente.</a:t>
            </a: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38" name="Imagem 1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200" cy="1171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513000" y="309960"/>
            <a:ext cx="907092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lt1"/>
                </a:solidFill>
                <a:latin typeface="s'AWesome"/>
                <a:ea typeface="ADLaM Display"/>
              </a:rPr>
              <a:t>No-no PRotocol</a:t>
            </a:r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0" name="Espaço Reservado para Conteúdo 1" descr=""/>
          <p:cNvPicPr/>
          <p:nvPr/>
        </p:nvPicPr>
        <p:blipFill>
          <a:blip r:embed="rId1"/>
          <a:stretch/>
        </p:blipFill>
        <p:spPr>
          <a:xfrm>
            <a:off x="512280" y="3390120"/>
            <a:ext cx="9072000" cy="1352160"/>
          </a:xfrm>
          <a:prstGeom prst="rect">
            <a:avLst/>
          </a:prstGeom>
          <a:ln w="0">
            <a:noFill/>
          </a:ln>
        </p:spPr>
      </p:pic>
      <p:sp>
        <p:nvSpPr>
          <p:cNvPr id="41" name="CaixaDeTexto 6"/>
          <p:cNvSpPr/>
          <p:nvPr/>
        </p:nvSpPr>
        <p:spPr>
          <a:xfrm>
            <a:off x="513000" y="1659600"/>
            <a:ext cx="9070920" cy="912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Caso o Alvo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erre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a quantidade de clicks em qualquer botão, haverá uma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reinicialização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de todos contadores, para garantir isso temos balanças (V1, V2, V3) que comparam se o numero do contador for maior que o numero alvo.</a:t>
            </a: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2" name="Imagem 4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200" cy="1171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1631880" y="226080"/>
            <a:ext cx="7858440" cy="9457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r" defTabSz="914400">
              <a:lnSpc>
                <a:spcPct val="90000"/>
              </a:lnSpc>
              <a:buNone/>
              <a:tabLst>
                <a:tab algn="l" pos="0"/>
              </a:tabLst>
            </a:pPr>
            <a:r>
              <a:rPr b="0" lang="pt-BR" sz="4400" spc="-1" strike="noStrike">
                <a:solidFill>
                  <a:schemeClr val="lt1"/>
                </a:solidFill>
                <a:latin typeface="s'AWesome"/>
                <a:ea typeface="DejaVu Sans"/>
              </a:rPr>
              <a:t>Timer &amp; Trap Activation</a:t>
            </a:r>
            <a:endParaRPr b="0" lang="pt-BR" sz="44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4" name="Espaço Reservado para Conteúdo 4" descr=""/>
          <p:cNvPicPr/>
          <p:nvPr/>
        </p:nvPicPr>
        <p:blipFill>
          <a:blip r:embed="rId1"/>
          <a:stretch/>
        </p:blipFill>
        <p:spPr>
          <a:xfrm>
            <a:off x="502920" y="3169080"/>
            <a:ext cx="9072000" cy="1352160"/>
          </a:xfrm>
          <a:prstGeom prst="rect">
            <a:avLst/>
          </a:prstGeom>
          <a:ln w="0">
            <a:noFill/>
          </a:ln>
        </p:spPr>
      </p:pic>
      <p:sp>
        <p:nvSpPr>
          <p:cNvPr id="45" name="CaixaDeTexto 7"/>
          <p:cNvSpPr/>
          <p:nvPr/>
        </p:nvSpPr>
        <p:spPr>
          <a:xfrm>
            <a:off x="504000" y="1456560"/>
            <a:ext cx="9070920" cy="11869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defTabSz="914400">
              <a:lnSpc>
                <a:spcPct val="100000"/>
              </a:lnSpc>
            </a:pP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Temporizador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(TT1) é ativado ao inicio, em função T, se no determinado tempo que foi definido o alvo não se libertou , a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armadilha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será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ativada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(Q2), e caso todas as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mémorias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sejam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ativadas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da forma correta dentro do tempo limite, a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armadilha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 será </a:t>
            </a:r>
            <a:r>
              <a:rPr b="0" lang="pt-BR" sz="1800" spc="-1" strike="noStrike">
                <a:solidFill>
                  <a:srgbClr val="ff0000"/>
                </a:solidFill>
                <a:latin typeface="Arial"/>
                <a:ea typeface="DejaVu Sans"/>
              </a:rPr>
              <a:t>desativada</a:t>
            </a:r>
            <a:r>
              <a:rPr b="0" lang="pt-BR" sz="1800" spc="-1" strike="noStrike">
                <a:solidFill>
                  <a:srgbClr val="ffffff"/>
                </a:solidFill>
                <a:latin typeface="Arial"/>
                <a:ea typeface="DejaVu Sans"/>
              </a:rPr>
              <a:t>(Q1) impossibilitando também a ativação desta.</a:t>
            </a:r>
            <a:endParaRPr b="0" lang="pt-BR" sz="1800" spc="-1" strike="noStrike">
              <a:solidFill>
                <a:srgbClr val="ffffff"/>
              </a:solidFill>
              <a:latin typeface="Arial"/>
            </a:endParaRPr>
          </a:p>
        </p:txBody>
      </p:sp>
      <p:pic>
        <p:nvPicPr>
          <p:cNvPr id="46" name="Imagem 3" descr="Desenho de uma pessoa&#10;&#10;O conteúdo gerado por IA pode estar incorreto."/>
          <p:cNvPicPr/>
          <p:nvPr/>
        </p:nvPicPr>
        <p:blipFill>
          <a:blip r:embed="rId2"/>
          <a:stretch/>
        </p:blipFill>
        <p:spPr>
          <a:xfrm>
            <a:off x="0" y="0"/>
            <a:ext cx="2527200" cy="117180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504000" y="226080"/>
            <a:ext cx="9069480" cy="944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/>
          </p:nvPr>
        </p:nvSpPr>
        <p:spPr>
          <a:xfrm>
            <a:off x="504000" y="1326600"/>
            <a:ext cx="9071640" cy="32882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pt-BR" sz="1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49" name="Imagem 5" descr=""/>
          <p:cNvPicPr/>
          <p:nvPr/>
        </p:nvPicPr>
        <p:blipFill>
          <a:blip r:embed="rId1"/>
          <a:stretch/>
        </p:blipFill>
        <p:spPr>
          <a:xfrm>
            <a:off x="360" y="0"/>
            <a:ext cx="10080000" cy="5669640"/>
          </a:xfrm>
          <a:prstGeom prst="rect">
            <a:avLst/>
          </a:prstGeom>
          <a:ln w="0">
            <a:noFill/>
          </a:ln>
        </p:spPr>
      </p:pic>
      <p:sp>
        <p:nvSpPr>
          <p:cNvPr id="50" name=""/>
          <p:cNvSpPr/>
          <p:nvPr/>
        </p:nvSpPr>
        <p:spPr>
          <a:xfrm>
            <a:off x="540000" y="226080"/>
            <a:ext cx="9033480" cy="493560"/>
          </a:xfrm>
          <a:prstGeom prst="rect">
            <a:avLst/>
          </a:prstGeom>
          <a:solidFill>
            <a:srgbClr val="000000"/>
          </a:solidFill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pt-BR" sz="1800" spc="-1" strike="noStrike">
              <a:solidFill>
                <a:srgbClr val="ffffff"/>
              </a:solidFill>
              <a:latin typeface="Arial"/>
              <a:ea typeface="DejaVu San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">
  <a:themeElements>
    <a:clrScheme name="Libre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18a303"/>
      </a:accent1>
      <a:accent2>
        <a:srgbClr val="0369a3"/>
      </a:accent2>
      <a:accent3>
        <a:srgbClr val="a33e03"/>
      </a:accent3>
      <a:accent4>
        <a:srgbClr val="8e03a3"/>
      </a:accent4>
      <a:accent5>
        <a:srgbClr val="c99c00"/>
      </a:accent5>
      <a:accent6>
        <a:srgbClr val="c9211e"/>
      </a:accent6>
      <a:hlink>
        <a:srgbClr val="0000ee"/>
      </a:hlink>
      <a:folHlink>
        <a:srgbClr val="551a8b"/>
      </a:folHlink>
    </a:clrScheme>
    <a:fontScheme name="Office">
      <a:majorFont>
        <a:latin typeface="Arial" pitchFamily="0" charset="1"/>
        <a:ea typeface="DejaVu Sans" pitchFamily="0" charset="1"/>
        <a:cs typeface="DejaVu Sans" pitchFamily="0" charset="1"/>
      </a:majorFont>
      <a:minorFont>
        <a:latin typeface="Arial" pitchFamily="0" charset="1"/>
        <a:ea typeface="DejaVu Sans" pitchFamily="0" charset="1"/>
        <a:cs typeface="DejaVu Sans" pitchFamily="0" charset="1"/>
      </a:minorFont>
    </a:fontScheme>
    <a:fmtScheme>
      <a:fillStyleLst>
        <a:solidFill>
          <a:schemeClr val="phClr"/>
        </a:solidFill>
        <a:solidFill>
          <a:schemeClr val="phClr"/>
        </a:solidFill>
        <a:solidFill>
          <a:schemeClr val="phClr"/>
        </a:solidFill>
      </a:fillStyleLst>
      <a:lnStyleLst>
        <a:ln w="6350" cap="flat" cmpd="sng" algn="ctr">
          <a:prstDash val="solid"/>
          <a:miter/>
        </a:ln>
        <a:ln w="6350" cap="flat" cmpd="sng" algn="ctr">
          <a:prstDash val="solid"/>
          <a:miter/>
        </a:ln>
        <a:ln w="6350" cap="flat" cmpd="sng" algn="ctr"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solidFill>
          <a:schemeClr val="phClr"/>
        </a:solidFill>
        <a:solidFill>
          <a:schemeClr val="phClr"/>
        </a:soli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272</TotalTime>
  <Application>LibreOffice/24.2.7.2$Linux_X86_64 LibreOffice_project/420$Build-2</Application>
  <AppVersion>15.0000</AppVersion>
  <Words>274</Words>
  <Paragraphs>12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2025-10-17T10:35:32Z</dcterms:created>
  <dc:creator>miguel oliveira</dc:creator>
  <dc:description/>
  <dc:language>pt-BR</dc:language>
  <cp:lastModifiedBy/>
  <dcterms:modified xsi:type="dcterms:W3CDTF">2025-11-03T18:05:36Z</dcterms:modified>
  <cp:revision>39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Personalizar</vt:lpwstr>
  </property>
  <property fmtid="{D5CDD505-2E9C-101B-9397-08002B2CF9AE}" pid="3" name="Slides">
    <vt:i4>5</vt:i4>
  </property>
</Properties>
</file>